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6" r:id="rId4"/>
  </p:sldMasterIdLst>
  <p:sldIdLst>
    <p:sldId id="260" r:id="rId5"/>
  </p:sldIdLst>
  <p:sldSz cx="9906000" cy="6858000" type="A4"/>
  <p:notesSz cx="6735763" cy="9866313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77AF"/>
    <a:srgbClr val="2381BE"/>
    <a:srgbClr val="3366CC"/>
    <a:srgbClr val="3366FF"/>
    <a:srgbClr val="0099CC"/>
    <a:srgbClr val="0066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236" autoAdjust="0"/>
    <p:restoredTop sz="96386" autoAdjust="0"/>
  </p:normalViewPr>
  <p:slideViewPr>
    <p:cSldViewPr>
      <p:cViewPr varScale="1">
        <p:scale>
          <a:sx n="62" d="100"/>
          <a:sy n="62" d="100"/>
        </p:scale>
        <p:origin x="1568" y="5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cia Aldars.Laila" userId="a3df63c4-fd18-4d95-abec-e74e4e725b89" providerId="ADAL" clId="{BFF56DD8-9B42-4008-A7A3-11AFB2667328}"/>
    <pc:docChg chg="undo custSel modSld">
      <pc:chgData name="Garcia Aldars.Laila" userId="a3df63c4-fd18-4d95-abec-e74e4e725b89" providerId="ADAL" clId="{BFF56DD8-9B42-4008-A7A3-11AFB2667328}" dt="2025-05-13T11:35:31.480" v="22" actId="948"/>
      <pc:docMkLst>
        <pc:docMk/>
      </pc:docMkLst>
      <pc:sldChg chg="modSp mod">
        <pc:chgData name="Garcia Aldars.Laila" userId="a3df63c4-fd18-4d95-abec-e74e4e725b89" providerId="ADAL" clId="{BFF56DD8-9B42-4008-A7A3-11AFB2667328}" dt="2025-05-13T11:35:31.480" v="22" actId="948"/>
        <pc:sldMkLst>
          <pc:docMk/>
          <pc:sldMk cId="0" sldId="260"/>
        </pc:sldMkLst>
        <pc:spChg chg="mod">
          <ac:chgData name="Garcia Aldars.Laila" userId="a3df63c4-fd18-4d95-abec-e74e4e725b89" providerId="ADAL" clId="{BFF56DD8-9B42-4008-A7A3-11AFB2667328}" dt="2025-05-13T11:35:31.480" v="22" actId="948"/>
          <ac:spMkLst>
            <pc:docMk/>
            <pc:sldMk cId="0" sldId="260"/>
            <ac:spMk id="4" creationId="{00000000-0000-0000-0000-000000000000}"/>
          </ac:spMkLst>
        </pc:spChg>
        <pc:spChg chg="mod">
          <ac:chgData name="Garcia Aldars.Laila" userId="a3df63c4-fd18-4d95-abec-e74e4e725b89" providerId="ADAL" clId="{BFF56DD8-9B42-4008-A7A3-11AFB2667328}" dt="2025-05-13T11:34:36.231" v="17" actId="20577"/>
          <ac:spMkLst>
            <pc:docMk/>
            <pc:sldMk cId="0" sldId="260"/>
            <ac:spMk id="205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7E337-8E0B-4973-A39C-665FC86AA9B4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127795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272E9-D9AC-4848-A003-48D21B6BBA84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478242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66480-0583-4422-840B-43BB3B6D89F5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8869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D98D7-C4F7-44E9-8959-3962F64BC59E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167464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F95EC-ADE5-4C6C-91AF-E2B08D11783A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277516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2D65F-4060-49ED-9025-54CA17CB0523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922747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0CBF-45AA-44D5-8537-6DE99E784DF8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701044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24E58-6721-493E-A139-F64DEDEB7E65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35749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90CDE-960B-4D30-90ED-5DFFAA703FB0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806534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04926-149C-4DBF-9FE7-7C574C462422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490608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DAAF1-0298-47BF-A54F-4AA4C1AAB3E1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33575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681038" y="365125"/>
            <a:ext cx="85439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Editar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75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75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75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2B909C-DEBC-4472-B90F-D41E8F4322F9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</p:sldLayoutIdLst>
  <p:txStyles>
    <p:titleStyle>
      <a:lvl1pPr algn="l" defTabSz="7429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429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2pPr>
      <a:lvl3pPr algn="l" defTabSz="7429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3pPr>
      <a:lvl4pPr algn="l" defTabSz="7429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4pPr>
      <a:lvl5pPr algn="l" defTabSz="7429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42950" rtl="0" fontAlgn="base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42950" rtl="0" fontAlgn="base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42950" rtl="0" fontAlgn="base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42950" rtl="0" fontAlgn="base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5738" indent="-185738" algn="l" defTabSz="742950" rtl="0" eaLnBrk="0" fontAlgn="base" hangingPunct="0">
        <a:lnSpc>
          <a:spcPct val="90000"/>
        </a:lnSpc>
        <a:spcBef>
          <a:spcPts val="813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0" fontAlgn="base" hangingPunct="0">
        <a:lnSpc>
          <a:spcPct val="90000"/>
        </a:lnSpc>
        <a:spcBef>
          <a:spcPts val="400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0" fontAlgn="base" hangingPunct="0">
        <a:lnSpc>
          <a:spcPct val="90000"/>
        </a:lnSpc>
        <a:spcBef>
          <a:spcPts val="4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0" fontAlgn="base" hangingPunct="0">
        <a:lnSpc>
          <a:spcPct val="90000"/>
        </a:lnSpc>
        <a:spcBef>
          <a:spcPts val="4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0" fontAlgn="base" hangingPunct="0">
        <a:lnSpc>
          <a:spcPct val="90000"/>
        </a:lnSpc>
        <a:spcBef>
          <a:spcPts val="4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96"/>
          <p:cNvSpPr txBox="1">
            <a:spLocks noChangeArrowheads="1"/>
          </p:cNvSpPr>
          <p:nvPr/>
        </p:nvSpPr>
        <p:spPr bwMode="auto">
          <a:xfrm>
            <a:off x="5889625" y="2205038"/>
            <a:ext cx="374332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813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endParaRPr lang="es-ES" altLang="es-ES" sz="1100">
              <a:latin typeface="Arial" panose="020B0604020202020204" pitchFamily="34" charset="0"/>
            </a:endParaRPr>
          </a:p>
        </p:txBody>
      </p:sp>
      <p:sp>
        <p:nvSpPr>
          <p:cNvPr id="19459" name="Line 698"/>
          <p:cNvSpPr>
            <a:spLocks noChangeShapeType="1"/>
          </p:cNvSpPr>
          <p:nvPr/>
        </p:nvSpPr>
        <p:spPr bwMode="auto">
          <a:xfrm>
            <a:off x="377818" y="873214"/>
            <a:ext cx="2550463" cy="13178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2052" name="9 CuadroTexto"/>
          <p:cNvSpPr txBox="1">
            <a:spLocks noChangeArrowheads="1"/>
          </p:cNvSpPr>
          <p:nvPr/>
        </p:nvSpPr>
        <p:spPr bwMode="auto">
          <a:xfrm>
            <a:off x="6096000" y="1285875"/>
            <a:ext cx="321468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813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" sz="1100">
              <a:latin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5661943" y="2125147"/>
            <a:ext cx="4296305" cy="2666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  <a:cs typeface="72 Light" panose="020B0303030000000003" pitchFamily="34" charset="0"/>
              </a:rPr>
              <a:t>CONTENIDO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ES" sz="2000" b="1" dirty="0">
              <a:solidFill>
                <a:schemeClr val="accent1">
                  <a:lumMod val="75000"/>
                </a:schemeClr>
              </a:solidFill>
              <a:latin typeface="Candara" panose="020E0502030303020204" pitchFamily="34" charset="0"/>
              <a:cs typeface="72 Light" panose="020B0303030000000003" pitchFamily="34" charset="0"/>
            </a:endParaRPr>
          </a:p>
          <a:p>
            <a:pPr marL="28575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800" dirty="0">
                <a:effectLst/>
                <a:latin typeface="72 Condensed" panose="020B050603000000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Convocatorias EU4Health 2025</a:t>
            </a:r>
            <a:endParaRPr lang="es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800" dirty="0">
                <a:effectLst/>
                <a:latin typeface="72 Condensed" panose="020B0506030000000003" pitchFamily="34" charset="0"/>
                <a:ea typeface="Calibri" panose="020F0502020204030204" pitchFamily="34" charset="0"/>
              </a:rPr>
              <a:t>Procedimiento para la participación en acciones conjuntas del plan de trabajo 2025.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800" dirty="0">
                <a:effectLst/>
                <a:latin typeface="72 Condensed" panose="020B0506030000000003" pitchFamily="34" charset="0"/>
                <a:ea typeface="Calibri" panose="020F0502020204030204" pitchFamily="34" charset="0"/>
              </a:rPr>
              <a:t>Ejemplos prácticos</a:t>
            </a:r>
            <a:endParaRPr lang="es-ES" sz="1600" b="1" dirty="0">
              <a:solidFill>
                <a:schemeClr val="accent6">
                  <a:lumMod val="75000"/>
                </a:schemeClr>
              </a:solidFill>
              <a:latin typeface="Candara" panose="020E0502030303020204" pitchFamily="34" charset="0"/>
              <a:cs typeface="72 Light" panose="020B0303030000000003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Times New Roman" panose="02020603050405020304" pitchFamily="18" charset="0"/>
                <a:ea typeface="MS Mincho"/>
              </a:rPr>
              <a:t> </a:t>
            </a:r>
            <a:endParaRPr lang="es-ES" sz="2400" dirty="0"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2054" name="10 Rectángulo"/>
          <p:cNvSpPr>
            <a:spLocks noChangeArrowheads="1"/>
          </p:cNvSpPr>
          <p:nvPr/>
        </p:nvSpPr>
        <p:spPr bwMode="auto">
          <a:xfrm>
            <a:off x="184600" y="217389"/>
            <a:ext cx="4287747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762000">
              <a:lnSpc>
                <a:spcPct val="90000"/>
              </a:lnSpc>
              <a:spcBef>
                <a:spcPts val="813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762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762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762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762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762000" eaLnBrk="0" fontAlgn="base" hangingPunct="0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762000" eaLnBrk="0" fontAlgn="base" hangingPunct="0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762000" eaLnBrk="0" fontAlgn="base" hangingPunct="0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762000" eaLnBrk="0" fontAlgn="base" hangingPunct="0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sz="1800" b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Programa de Salud de la Unión Europea </a:t>
            </a: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EU4Health</a:t>
            </a:r>
            <a:endParaRPr lang="es-ES" altLang="es-ES" sz="2000" b="1" dirty="0">
              <a:solidFill>
                <a:schemeClr val="accent1">
                  <a:lumMod val="75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2055" name="Rectángulo 1"/>
          <p:cNvSpPr>
            <a:spLocks noChangeArrowheads="1"/>
          </p:cNvSpPr>
          <p:nvPr/>
        </p:nvSpPr>
        <p:spPr bwMode="auto">
          <a:xfrm>
            <a:off x="360138" y="1000219"/>
            <a:ext cx="2809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813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_tradnl" altLang="es-ES" sz="1800" b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  <a:cs typeface="72 Light" panose="020B0303030000000003" pitchFamily="34" charset="0"/>
              </a:rPr>
              <a:t>27 de mayo de 2025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360138" y="1322947"/>
            <a:ext cx="1663700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altLang="es-E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13:00 – 15:00</a:t>
            </a:r>
          </a:p>
        </p:txBody>
      </p:sp>
      <p:sp>
        <p:nvSpPr>
          <p:cNvPr id="2057" name="Rectángulo 12"/>
          <p:cNvSpPr>
            <a:spLocks noChangeArrowheads="1"/>
          </p:cNvSpPr>
          <p:nvPr/>
        </p:nvSpPr>
        <p:spPr bwMode="auto">
          <a:xfrm>
            <a:off x="355610" y="1670192"/>
            <a:ext cx="32337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813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_tradnl" altLang="es-ES" sz="1800" b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Plataforma forMadrid</a:t>
            </a:r>
          </a:p>
        </p:txBody>
      </p:sp>
      <p:sp>
        <p:nvSpPr>
          <p:cNvPr id="2058" name="10 Rectángulo"/>
          <p:cNvSpPr>
            <a:spLocks noChangeArrowheads="1"/>
          </p:cNvSpPr>
          <p:nvPr/>
        </p:nvSpPr>
        <p:spPr bwMode="auto">
          <a:xfrm>
            <a:off x="2361972" y="2139042"/>
            <a:ext cx="17367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762000">
              <a:lnSpc>
                <a:spcPct val="90000"/>
              </a:lnSpc>
              <a:spcBef>
                <a:spcPts val="813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762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762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762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762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762000" eaLnBrk="0" fontAlgn="base" hangingPunct="0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762000" eaLnBrk="0" fontAlgn="base" hangingPunct="0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762000" eaLnBrk="0" fontAlgn="base" hangingPunct="0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762000" eaLnBrk="0" fontAlgn="base" hangingPunct="0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s-ES" sz="2400" b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PONENTES</a:t>
            </a:r>
          </a:p>
        </p:txBody>
      </p:sp>
      <p:sp>
        <p:nvSpPr>
          <p:cNvPr id="20" name="Line 698"/>
          <p:cNvSpPr>
            <a:spLocks noChangeShapeType="1"/>
          </p:cNvSpPr>
          <p:nvPr/>
        </p:nvSpPr>
        <p:spPr bwMode="auto">
          <a:xfrm>
            <a:off x="448765" y="2094766"/>
            <a:ext cx="2582703" cy="3175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  <p:grpSp>
        <p:nvGrpSpPr>
          <p:cNvPr id="2061" name="Grupo 17"/>
          <p:cNvGrpSpPr>
            <a:grpSpLocks/>
          </p:cNvGrpSpPr>
          <p:nvPr/>
        </p:nvGrpSpPr>
        <p:grpSpPr bwMode="auto">
          <a:xfrm>
            <a:off x="56456" y="6092825"/>
            <a:ext cx="2425700" cy="708472"/>
            <a:chOff x="2584685" y="1256368"/>
            <a:chExt cx="4462039" cy="1479389"/>
          </a:xfrm>
        </p:grpSpPr>
        <p:pic>
          <p:nvPicPr>
            <p:cNvPr id="2070" name="Imagen 1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4685" y="1256368"/>
              <a:ext cx="4041507" cy="1395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Rectángulo 21"/>
            <p:cNvSpPr/>
            <p:nvPr/>
          </p:nvSpPr>
          <p:spPr>
            <a:xfrm>
              <a:off x="3694354" y="1611066"/>
              <a:ext cx="3352370" cy="1124691"/>
            </a:xfrm>
            <a:prstGeom prst="rect">
              <a:avLst/>
            </a:prstGeom>
            <a:solidFill>
              <a:schemeClr val="bg1"/>
            </a:solidFill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_tradnl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Dirección General de Investigación 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_tradnl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y Docencia</a:t>
              </a:r>
            </a:p>
            <a:p>
              <a:pPr eaLnBrk="1" fontAlgn="auto" hangingPunct="1">
                <a:spcBef>
                  <a:spcPts val="600"/>
                </a:spcBef>
                <a:spcAft>
                  <a:spcPts val="1000"/>
                </a:spcAft>
                <a:defRPr/>
              </a:pPr>
              <a:r>
                <a:rPr lang="es-ES_tradnl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CONSEJERÍA DE SANIDAD</a:t>
              </a:r>
              <a:endParaRPr lang="es-E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Arco 6"/>
          <p:cNvSpPr/>
          <p:nvPr/>
        </p:nvSpPr>
        <p:spPr bwMode="auto">
          <a:xfrm>
            <a:off x="1829841" y="-8085"/>
            <a:ext cx="3792537" cy="7559675"/>
          </a:xfrm>
          <a:prstGeom prst="arc">
            <a:avLst>
              <a:gd name="adj1" fmla="val 16200000"/>
              <a:gd name="adj2" fmla="val 4251328"/>
            </a:avLst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8" name="Forma libre 7"/>
          <p:cNvSpPr/>
          <p:nvPr/>
        </p:nvSpPr>
        <p:spPr bwMode="auto">
          <a:xfrm>
            <a:off x="-51632" y="-8085"/>
            <a:ext cx="2563813" cy="7021513"/>
          </a:xfrm>
          <a:custGeom>
            <a:avLst/>
            <a:gdLst>
              <a:gd name="connsiteX0" fmla="*/ 0 w 2563656"/>
              <a:gd name="connsiteY0" fmla="*/ 0 h 7020298"/>
              <a:gd name="connsiteX1" fmla="*/ 605928 w 2563656"/>
              <a:gd name="connsiteY1" fmla="*/ 3349128 h 7020298"/>
              <a:gd name="connsiteX2" fmla="*/ 2555914 w 2563656"/>
              <a:gd name="connsiteY2" fmla="*/ 6081311 h 7020298"/>
              <a:gd name="connsiteX3" fmla="*/ 1211856 w 2563656"/>
              <a:gd name="connsiteY3" fmla="*/ 7017745 h 7020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3656" h="7020298">
                <a:moveTo>
                  <a:pt x="0" y="0"/>
                </a:moveTo>
                <a:cubicBezTo>
                  <a:pt x="89971" y="1167788"/>
                  <a:pt x="179942" y="2335576"/>
                  <a:pt x="605928" y="3349128"/>
                </a:cubicBezTo>
                <a:cubicBezTo>
                  <a:pt x="1031914" y="4362680"/>
                  <a:pt x="2454926" y="5469875"/>
                  <a:pt x="2555914" y="6081311"/>
                </a:cubicBezTo>
                <a:cubicBezTo>
                  <a:pt x="2656902" y="6692747"/>
                  <a:pt x="1746174" y="7054468"/>
                  <a:pt x="1211856" y="7017745"/>
                </a:cubicBezTo>
              </a:path>
            </a:pathLst>
          </a:custGeom>
          <a:noFill/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4" name="Rectángulo 23"/>
          <p:cNvSpPr/>
          <p:nvPr/>
        </p:nvSpPr>
        <p:spPr>
          <a:xfrm>
            <a:off x="1104359" y="3573570"/>
            <a:ext cx="204855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LETICIA COPANO CASANOVA</a:t>
            </a:r>
          </a:p>
          <a:p>
            <a:pPr algn="ctr"/>
            <a:r>
              <a:rPr lang="es-ES" sz="900" dirty="0">
                <a:latin typeface="Candara" panose="020E0502030303020204" pitchFamily="34" charset="0"/>
              </a:rPr>
              <a:t>Miembro del Steering Committee del Programa EU4Health</a:t>
            </a:r>
          </a:p>
          <a:p>
            <a:pPr algn="ctr"/>
            <a:r>
              <a:rPr lang="es-ES_tradnl" sz="900" b="1" dirty="0">
                <a:latin typeface="Candara" panose="020E0502030303020204" pitchFamily="34" charset="0"/>
              </a:rPr>
              <a:t>Ministerio de Sanidad</a:t>
            </a:r>
            <a:br>
              <a:rPr lang="en-US" sz="900" dirty="0">
                <a:latin typeface="Candara" panose="020E0502030303020204" pitchFamily="34" charset="0"/>
              </a:rPr>
            </a:br>
            <a:endParaRPr lang="es-ES_tradnl" altLang="es-ES" sz="900" dirty="0">
              <a:latin typeface="Candara" panose="020E0502030303020204" pitchFamily="34" charset="0"/>
            </a:endParaRPr>
          </a:p>
        </p:txBody>
      </p:sp>
      <p:pic>
        <p:nvPicPr>
          <p:cNvPr id="1028" name="Picture 4" descr="Leticia Copano Casanov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844" y="2641251"/>
            <a:ext cx="923856" cy="923856"/>
          </a:xfrm>
          <a:prstGeom prst="ellipse">
            <a:avLst/>
          </a:prstGeom>
          <a:ln w="3175" cap="rnd">
            <a:noFill/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ángulo 25"/>
          <p:cNvSpPr/>
          <p:nvPr/>
        </p:nvSpPr>
        <p:spPr>
          <a:xfrm>
            <a:off x="3192478" y="3584949"/>
            <a:ext cx="204855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rPr>
              <a:t>MARÍA JOSÉ GONZÁLEZ DE SUSO</a:t>
            </a:r>
          </a:p>
          <a:p>
            <a:pPr algn="ctr"/>
            <a:r>
              <a:rPr lang="es-ES_tradnl" sz="900" dirty="0">
                <a:latin typeface="Candara" panose="020E0502030303020204" pitchFamily="34" charset="0"/>
              </a:rPr>
              <a:t>Punto Nacional de Contacto del Programa EU4Health </a:t>
            </a:r>
          </a:p>
          <a:p>
            <a:pPr algn="ctr"/>
            <a:r>
              <a:rPr lang="es-ES_tradnl" sz="900" b="1" dirty="0">
                <a:latin typeface="Candara" panose="020E0502030303020204" pitchFamily="34" charset="0"/>
              </a:rPr>
              <a:t>Instituto de Salud Carlos III</a:t>
            </a:r>
            <a:br>
              <a:rPr lang="en-US" sz="900" dirty="0">
                <a:latin typeface="Candara" panose="020E0502030303020204" pitchFamily="34" charset="0"/>
              </a:rPr>
            </a:br>
            <a:endParaRPr lang="es-ES_tradnl" altLang="es-ES" sz="900" dirty="0">
              <a:latin typeface="Candara" panose="020E0502030303020204" pitchFamily="34" charset="0"/>
            </a:endParaRPr>
          </a:p>
        </p:txBody>
      </p:sp>
      <p:sp>
        <p:nvSpPr>
          <p:cNvPr id="10" name="AutoShape 10" descr="EL MINISTERIO DE SANIDAD APRUEBA LA PRIMERA GUÍA PARA QUE LAS ENFERMERAS  PRESCRIBAN MEDICAMENTOS PARA EL TRATAMIENTO DE HERIDAS | enferalba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C:\Users\47461544D\AppData\Local\Microsoft\Windows\INetCache\Content.MSO\4FB02C6C.tmp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37" b="22563"/>
          <a:stretch/>
        </p:blipFill>
        <p:spPr bwMode="auto">
          <a:xfrm>
            <a:off x="1515274" y="4265730"/>
            <a:ext cx="1203582" cy="3480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9" t="20600" r="39501" b="9402"/>
          <a:stretch/>
        </p:blipFill>
        <p:spPr>
          <a:xfrm rot="5400000">
            <a:off x="3643871" y="2585306"/>
            <a:ext cx="964400" cy="995201"/>
          </a:xfrm>
          <a:prstGeom prst="ellipse">
            <a:avLst/>
          </a:prstGeom>
          <a:ln w="63500" cap="rnd">
            <a:noFill/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26" name="Picture 2" descr="Logo del gobierno de España - Instituto Carlos III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39709" b="-6473"/>
          <a:stretch/>
        </p:blipFill>
        <p:spPr bwMode="auto">
          <a:xfrm>
            <a:off x="2916721" y="4265730"/>
            <a:ext cx="2653332" cy="363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440A397B65E284FBF330750835F369F" ma:contentTypeVersion="12" ma:contentTypeDescription="Crear nuevo documento." ma:contentTypeScope="" ma:versionID="7eae3b3d1581d63fd11ce97feb1e13d8">
  <xsd:schema xmlns:xsd="http://www.w3.org/2001/XMLSchema" xmlns:xs="http://www.w3.org/2001/XMLSchema" xmlns:p="http://schemas.microsoft.com/office/2006/metadata/properties" xmlns:ns2="0a62c651-7cfc-4e72-aead-912a1290305b" targetNamespace="http://schemas.microsoft.com/office/2006/metadata/properties" ma:root="true" ma:fieldsID="cfbf4b947f280350383af3f9c28633b3" ns2:_="">
    <xsd:import namespace="0a62c651-7cfc-4e72-aead-912a129030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2c651-7cfc-4e72-aead-912a129030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f6a6488a-54df-425c-be80-a6bf39aec34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0a62c651-7cfc-4e72-aead-912a1290305b" xsi:nil="true"/>
    <lcf76f155ced4ddcb4097134ff3c332f xmlns="0a62c651-7cfc-4e72-aead-912a1290305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27836EE-FA03-49CB-9FBF-96EE71D5BE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6CB7412-F8B9-4A0B-B0AA-3E21B7E9F2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62c651-7cfc-4e72-aead-912a129030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71AC97-7972-4F23-BDF7-03474F637E4B}">
  <ds:schemaRefs>
    <ds:schemaRef ds:uri="http://schemas.microsoft.com/office/2006/documentManagement/types"/>
    <ds:schemaRef ds:uri="00acef76-510b-4fd9-baa8-d233a481f345"/>
    <ds:schemaRef ds:uri="1a0f4a11-f07e-4e94-befd-1edbef89da30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terms/"/>
    <ds:schemaRef ds:uri="0a62c651-7cfc-4e72-aead-912a1290305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3835</TotalTime>
  <Words>80</Words>
  <Application>Microsoft Office PowerPoint</Application>
  <PresentationFormat>A4 (210 x 297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72 Condensed</vt:lpstr>
      <vt:lpstr>Arial</vt:lpstr>
      <vt:lpstr>Calibri</vt:lpstr>
      <vt:lpstr>Calibri Light</vt:lpstr>
      <vt:lpstr>Candara</vt:lpstr>
      <vt:lpstr>Times New Roman</vt:lpstr>
      <vt:lpstr>Tema de Office</vt:lpstr>
      <vt:lpstr>Presentación de PowerPoint</vt:lpstr>
    </vt:vector>
  </TitlesOfParts>
  <Company>Comunidad de Madrid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icg5670</dc:creator>
  <cp:lastModifiedBy>Garcia Aldars.Laila</cp:lastModifiedBy>
  <cp:revision>351</cp:revision>
  <cp:lastPrinted>2016-04-15T10:42:37Z</cp:lastPrinted>
  <dcterms:created xsi:type="dcterms:W3CDTF">2004-07-29T08:16:07Z</dcterms:created>
  <dcterms:modified xsi:type="dcterms:W3CDTF">2025-05-13T11:35:45Z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0x0101004440A397B65E284FBF330750835F369F</vt:lpwstr>
  </property>
  <property fmtid="{D5CDD505-2E9C-101B-9397-08002B2CF9AE}" pid="3" name="Order">
    <vt:r8>4179600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MediaServiceImageTags">
    <vt:lpwstr/>
  </property>
</Properties>
</file>